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18" r:id="rId2"/>
    <p:sldId id="260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3D92-D41D-42AD-B0F1-C535B2935549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DFA21-2EB4-4C2F-A7E2-E476EBCC63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18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931D8-C246-4403-85B5-54E26785A154}" type="slidenum">
              <a:rPr lang="it-IT" smtClean="0"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861D98-4568-418D-9A82-0F95D057D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2ABB733-1353-4C97-97BB-E9365943F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459897-DA2A-4950-AC7E-39C51E21C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1221-92D4-439D-8228-608E07A37706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8AFA43-D46A-40A3-ABF8-26ADFB65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BFF8E8-B4CF-49B0-AF99-8AC263F46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9371-8BBB-4C12-A61C-AC270592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85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ACCBF8-39FC-4FEF-A7BE-D45F88A00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F0C4F31-DB22-4907-96DF-68003A066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53E099-6C27-4F7C-8A34-B428D1127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1221-92D4-439D-8228-608E07A37706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CC6DD0-E5AE-4563-BD0C-F542EF8B1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5BED0D-F460-4099-8609-9FFD9C30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9371-8BBB-4C12-A61C-AC270592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706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10FAA17-E7E6-428B-B294-DE0153957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031E5A4-4C5C-4776-A2C2-9F32AD68E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BEE625-9D75-42FE-AFC6-0142EC715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1221-92D4-439D-8228-608E07A37706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96AF2B-AB27-4733-A0AE-ACD35319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9BC98B-EC44-44A4-94F1-DA001D893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9371-8BBB-4C12-A61C-AC270592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408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A07CCA-C458-4657-B25D-8B4B58A6D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7FF56C-C845-4647-9314-32FF6C159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029EB9-7E6D-41B6-BD95-A855D3972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1221-92D4-439D-8228-608E07A37706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5A18F3-E9DD-401E-AF56-FD9BC2FC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351E22-BF03-4831-AE64-7CAD130CA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9371-8BBB-4C12-A61C-AC270592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075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A0BBDE-BE3D-4BB3-939D-C63020F5F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573CCA-9C20-4004-B38E-6FB31C8A7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88E482-D1DB-49C1-934C-E575707F2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1221-92D4-439D-8228-608E07A37706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DF2CB9-95F0-48C1-A162-A6663838A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BA9905-F92B-482D-A9EF-6346AE8E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9371-8BBB-4C12-A61C-AC270592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052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C2441A-B276-4519-B32E-6733C186F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B7BFDB-5E6C-4B8F-8F0F-D20B6F6B8B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3C48A1-9FCA-44D2-9F42-3E45FB21E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662880-939A-41A6-ABD8-DFD1401C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1221-92D4-439D-8228-608E07A37706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35EE60-116D-431A-8730-65F6398DF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263963-ADB3-4AFC-A21D-45BE06748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9371-8BBB-4C12-A61C-AC270592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32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AAB719-B29D-4E74-A677-76D8D669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ABF770-0260-4A6F-9F08-3175F5B52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150C3B-D3F9-4943-9A4A-17F4C71B5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2F1371-7B05-4653-8133-FE667C7A6D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2289D6A-5CA0-46AF-92BE-3C223A4A97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1B454E6-54B6-4659-8FE9-A74EEF966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1221-92D4-439D-8228-608E07A37706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EE791FC-9006-40C6-A8A1-6F47C717B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09BCA02-D7AF-4974-990D-AB79141D0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9371-8BBB-4C12-A61C-AC270592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10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B8BD8B-79F0-4C02-BF54-0D176CCEC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F726F20-515F-45C6-8276-660DC0F6B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1221-92D4-439D-8228-608E07A37706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542FC9F-5A70-40ED-A409-45035A6E6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C086FB9-A558-4FBD-A6A5-97945A88E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9371-8BBB-4C12-A61C-AC270592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28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D43AF29-881C-4718-9D95-A4AF8C656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1221-92D4-439D-8228-608E07A37706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4802FFB-9DFD-43F2-B353-63563F16D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BB43F83-4B8F-4627-A73F-8FF47F4E6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9371-8BBB-4C12-A61C-AC270592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53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8F5C06-BA9C-4755-8C31-054745CDD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7D1928-2ED6-48AA-A94B-38E5103EE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29DBF8-F0AE-4963-A0A7-C9A79ED81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F2383B-C3F9-495F-886A-739242CDA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1221-92D4-439D-8228-608E07A37706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2D979E-F70D-4078-B575-95C869813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91699CD-9B94-4C91-A5EF-5E41CEE8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9371-8BBB-4C12-A61C-AC270592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04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04F12F-7C9A-4B8C-869B-FE2FEACCB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F14ED30-37A5-47FF-81A1-967B133C8E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CC03350-1F22-436B-AD47-B148FC788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AF320D5-EE1C-49BF-B9E2-5C7183A63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1221-92D4-439D-8228-608E07A37706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0AD133-15AA-4B8D-911A-DFFAFE1F5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6194D2-068E-4B83-A984-73BAD963A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09371-8BBB-4C12-A61C-AC270592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806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F95D6E1-FB0D-4C8B-91FE-91D700EDC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C64A2A-06EE-479E-A2BE-FBA45DE03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0957B2-652F-426C-8100-EED7B7A7E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31221-92D4-439D-8228-608E07A37706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5C71B0-F9D4-4C5D-B7AA-2CFA8B880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DE27E8-111D-425F-8389-E0E14EBF4E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09371-8BBB-4C12-A61C-AC27059268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296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tonio.vecchione@spin.cnr.it" TargetMode="External"/><Relationship Id="rId2" Type="http://schemas.openxmlformats.org/officeDocument/2006/relationships/hyperlink" Target="mailto:alromano@unisa.i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3"/>
          <p:cNvSpPr>
            <a:spLocks noGrp="1"/>
          </p:cNvSpPr>
          <p:nvPr>
            <p:ph type="ctrTitle"/>
          </p:nvPr>
        </p:nvSpPr>
        <p:spPr>
          <a:xfrm>
            <a:off x="613615" y="1374526"/>
            <a:ext cx="10377182" cy="451576"/>
          </a:xfrm>
        </p:spPr>
        <p:txBody>
          <a:bodyPr>
            <a:noAutofit/>
          </a:bodyPr>
          <a:lstStyle/>
          <a:p>
            <a:r>
              <a:rPr lang="it-IT" sz="2400" b="1" dirty="0">
                <a:latin typeface="Cambria" panose="02040503050406030204" pitchFamily="18" charset="0"/>
                <a:ea typeface="Cambria" panose="02040503050406030204" pitchFamily="18" charset="0"/>
              </a:rPr>
              <a:t>Dentro la materia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220718" y="2068479"/>
            <a:ext cx="9747766" cy="1360521"/>
          </a:xfrm>
        </p:spPr>
        <p:txBody>
          <a:bodyPr rtlCol="0">
            <a:noAutofit/>
          </a:bodyPr>
          <a:lstStyle/>
          <a:p>
            <a:pPr algn="l">
              <a:defRPr/>
            </a:pPr>
            <a:r>
              <a:rPr lang="it-IT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Alfonso Romano </a:t>
            </a:r>
            <a:r>
              <a:rPr lang="it-IT" sz="1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Dipartimento di Fisica “E.R. Caianiello”, Università di Salerno (</a:t>
            </a:r>
            <a:r>
              <a:rPr lang="it-IT" sz="1600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hlinkClick r:id="rId2"/>
              </a:rPr>
              <a:t>alromano@unisa.it</a:t>
            </a:r>
            <a:r>
              <a:rPr lang="it-IT" sz="1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algn="l">
              <a:defRPr/>
            </a:pPr>
            <a:r>
              <a:rPr lang="it-IT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Antonio Vecchione </a:t>
            </a:r>
            <a:r>
              <a:rPr lang="it-IT" sz="1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C.N.R. – SPIN, Unità di Salerno (</a:t>
            </a:r>
            <a:r>
              <a:rPr lang="it-IT" sz="1600" u="sng" dirty="0">
                <a:solidFill>
                  <a:srgbClr val="0000F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hlinkClick r:id="rId3"/>
              </a:rPr>
              <a:t>antonio.vecchione@spin.cnr.it</a:t>
            </a:r>
            <a:r>
              <a:rPr lang="it-IT" sz="1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>
              <a:defRPr/>
            </a:pPr>
            <a:endParaRPr lang="it-IT" sz="16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defRPr/>
            </a:pPr>
            <a:r>
              <a:rPr lang="it-IT" sz="16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Liceo “F. De Sanctis” (Salerno)</a:t>
            </a:r>
            <a:r>
              <a:rPr lang="it-IT" sz="1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-  Prof.ssa Immacolata D’Acunto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980C1F9-D6B7-4C1A-8746-0721E9BB1292}"/>
              </a:ext>
            </a:extLst>
          </p:cNvPr>
          <p:cNvSpPr txBox="1"/>
          <p:nvPr/>
        </p:nvSpPr>
        <p:spPr>
          <a:xfrm>
            <a:off x="763398" y="3766530"/>
            <a:ext cx="70635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atin typeface="Cambria" panose="02040503050406030204" pitchFamily="18" charset="0"/>
                <a:ea typeface="Cambria" panose="02040503050406030204" pitchFamily="18" charset="0"/>
              </a:rPr>
              <a:t>Verranno nella prima parte presentate nozioni teoriche di base sulla spettroscopia ottica e su quella elettronica, fornendo poi anche dei cenni sul principio di funzionamento dei microscopio elettronico a scansione.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latin typeface="Cambria" panose="02040503050406030204" pitchFamily="18" charset="0"/>
                <a:ea typeface="Cambria" panose="02040503050406030204" pitchFamily="18" charset="0"/>
              </a:rPr>
              <a:t>Nella seconda parte, che prevede un’attività specifica di laboratorio da svolgersi presso il laboratorio MUSA del C.N.R., verranno effettuate indagini morfologiche e composizionali tramite microscopia elettronica a scansione su campioni biologici scelti dagli studenti (capelli, foglie, ecc.)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167F560-B689-4747-B9FB-018AB4DC6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77" y="323972"/>
            <a:ext cx="1915612" cy="72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90D86F97-255D-4FDC-92E0-B44FAB9FA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36" y="188251"/>
            <a:ext cx="4295810" cy="829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F938ED12-E184-489A-81B6-C3CCD4A6D6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63759" y="3058510"/>
            <a:ext cx="2136075" cy="299195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00FB46D-FA28-4CC4-9170-A8DA20F3FF38}"/>
              </a:ext>
            </a:extLst>
          </p:cNvPr>
          <p:cNvSpPr txBox="1"/>
          <p:nvPr/>
        </p:nvSpPr>
        <p:spPr>
          <a:xfrm>
            <a:off x="7725826" y="6069916"/>
            <a:ext cx="3646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Il primo microscopio elettronico a scansione (1937)</a:t>
            </a:r>
            <a:endParaRPr lang="it-IT" sz="120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F777A334-6ED8-414B-9C4F-0DD3B532DF7E}"/>
              </a:ext>
            </a:extLst>
          </p:cNvPr>
          <p:cNvSpPr/>
          <p:nvPr/>
        </p:nvSpPr>
        <p:spPr>
          <a:xfrm>
            <a:off x="4093471" y="437200"/>
            <a:ext cx="3417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Piano Lauree Scientifiche 2022/2023</a:t>
            </a:r>
          </a:p>
          <a:p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Dipartimento di Fisica “</a:t>
            </a:r>
            <a:r>
              <a:rPr lang="it-I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R. Caianiello</a:t>
            </a:r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1165467"/>
            <a:ext cx="1915612" cy="72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7" y="1022593"/>
            <a:ext cx="4187825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tangolo 2"/>
          <p:cNvSpPr/>
          <p:nvPr/>
        </p:nvSpPr>
        <p:spPr>
          <a:xfrm>
            <a:off x="2783632" y="620689"/>
            <a:ext cx="64807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Piano Lauree Scientifiche 2022/2023 - Dipartimento di Fisica “</a:t>
            </a:r>
            <a:r>
              <a:rPr lang="it-I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R. Caianiello</a:t>
            </a:r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587448"/>
              </p:ext>
            </p:extLst>
          </p:nvPr>
        </p:nvGraphicFramePr>
        <p:xfrm>
          <a:off x="3031958" y="3288629"/>
          <a:ext cx="5519225" cy="1934408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058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246">
                  <a:extLst>
                    <a:ext uri="{9D8B030D-6E8A-4147-A177-3AD203B41FA5}">
                      <a16:colId xmlns:a16="http://schemas.microsoft.com/office/drawing/2014/main" val="708985005"/>
                    </a:ext>
                  </a:extLst>
                </a:gridCol>
              </a:tblGrid>
              <a:tr h="2763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</a:rPr>
                        <a:t>Data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>
                          <a:effectLst/>
                        </a:rPr>
                        <a:t>ora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</a:rPr>
                        <a:t>Aula/lab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Prof 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3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 smtClean="0">
                          <a:effectLst/>
                        </a:rPr>
                        <a:t>8 </a:t>
                      </a:r>
                      <a:r>
                        <a:rPr lang="it-IT" sz="1100" b="1" dirty="0">
                          <a:effectLst/>
                        </a:rPr>
                        <a:t>febbraio 2023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14:30 – 16:30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LICEO DE SANCTIS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altLang="it-IT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Romano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 febbraio 2023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14:30 – 16:30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LICEO DE SANCTIS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Romano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3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 febbraio 2023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14:30 – 16:30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LICEO DE SANCTIS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Romano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116893"/>
                  </a:ext>
                </a:extLst>
              </a:tr>
              <a:tr h="276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22 </a:t>
                      </a:r>
                      <a:r>
                        <a:rPr lang="it-IT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febbraio 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9:15 </a:t>
                      </a:r>
                      <a:r>
                        <a:rPr lang="it-IT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11:15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LICEO DE SANCTIS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Vecchione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77267"/>
                  </a:ext>
                </a:extLst>
              </a:tr>
              <a:tr h="276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23 febbraio 2023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14:30 – 17:30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LABORATORIO MUSA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altLang="it-IT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Vecchione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9969211"/>
                  </a:ext>
                </a:extLst>
              </a:tr>
              <a:tr h="276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 febbraio 2023</a:t>
                      </a:r>
                      <a:endParaRPr lang="it-IT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14:30 – 17:30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LABORATORIO MUSA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altLang="it-IT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Vecchione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0235267"/>
                  </a:ext>
                </a:extLst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43217" y="2628837"/>
            <a:ext cx="577279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200" b="1" dirty="0" smtClean="0">
                <a:latin typeface="Times New Roman" pitchFamily="18" charset="0"/>
                <a:cs typeface="Times New Roman" pitchFamily="18" charset="0"/>
              </a:rPr>
              <a:t>Calendario incontri in presenza con i docenti UNISA Romano e Vecchione (tot 14 ore)</a:t>
            </a:r>
            <a:endParaRPr lang="it-IT" alt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84821" y="5565521"/>
            <a:ext cx="101310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200" b="1" dirty="0" smtClean="0">
                <a:latin typeface="Times New Roman" pitchFamily="18" charset="0"/>
                <a:cs typeface="Times New Roman" pitchFamily="18" charset="0"/>
              </a:rPr>
              <a:t>Alle 14 ore in presenza con i docenti si aggiungono 16 ore : elaborazione autonoma </a:t>
            </a:r>
            <a:r>
              <a:rPr lang="it-IT" altLang="it-IT" sz="1200" b="1" dirty="0" smtClean="0">
                <a:latin typeface="Times New Roman" pitchFamily="18" charset="0"/>
                <a:cs typeface="Times New Roman" pitchFamily="18" charset="0"/>
              </a:rPr>
              <a:t>dagli studenti, con la guida del docente tutor (8 ore),  e </a:t>
            </a:r>
            <a:r>
              <a:rPr lang="it-IT" altLang="it-IT" sz="1200" b="1" dirty="0" smtClean="0">
                <a:latin typeface="Times New Roman" pitchFamily="18" charset="0"/>
                <a:cs typeface="Times New Roman" pitchFamily="18" charset="0"/>
              </a:rPr>
              <a:t>presentazione </a:t>
            </a:r>
            <a:r>
              <a:rPr lang="it-IT" altLang="it-IT" sz="1200" b="1" dirty="0" smtClean="0">
                <a:latin typeface="Times New Roman" pitchFamily="18" charset="0"/>
                <a:cs typeface="Times New Roman" pitchFamily="18" charset="0"/>
              </a:rPr>
              <a:t>durante la manifestazione (8 ore in presenza) conclusiva del PLS- PCTO di fisica presso </a:t>
            </a:r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Dipartimento di Fisica “</a:t>
            </a:r>
            <a:r>
              <a:rPr lang="it-IT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R. Caianiello</a:t>
            </a:r>
            <a:r>
              <a:rPr lang="it-I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totale </a:t>
            </a:r>
            <a:r>
              <a:rPr lang="it-IT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 predisposte almeno 30 </a:t>
            </a:r>
            <a:r>
              <a:rPr lang="it-IT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ore di attività.</a:t>
            </a:r>
            <a:endParaRPr lang="it-IT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it-IT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altLang="it-IT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206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306</Words>
  <Application>Microsoft Office PowerPoint</Application>
  <PresentationFormat>Widescreen</PresentationFormat>
  <Paragraphs>45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Times New Roman</vt:lpstr>
      <vt:lpstr>Tema di Office</vt:lpstr>
      <vt:lpstr>Dentro la materia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Alfonso ROMANO</dc:creator>
  <cp:lastModifiedBy>Titti Immacolata</cp:lastModifiedBy>
  <cp:revision>21</cp:revision>
  <dcterms:created xsi:type="dcterms:W3CDTF">2021-10-15T14:42:55Z</dcterms:created>
  <dcterms:modified xsi:type="dcterms:W3CDTF">2023-02-05T11:08:03Z</dcterms:modified>
</cp:coreProperties>
</file>